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a6d2394e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a6d2394e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a6d2394e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a6d2394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9fbba28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9fbba28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a6d2394e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a6d2394e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a6d2394e8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a6d2394e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a6d2394e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a6d2394e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a6d2394e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a6d2394e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a6d2394e8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a6d2394e8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a6d2394e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a6d2394e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a641c6ef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a641c6ef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9e974480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9e97448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a641c6ef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a641c6ef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a641c6ef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a641c6ef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9fbba28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9fbba28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9fbba28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9fbba28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9fbba28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9fbba28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9fbba28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9fbba28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9fbba28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9fbba28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a6d2394e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a6d2394e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641c6ef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641c6ef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a6d2394e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a6d2394e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e974480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9e974480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a6d2394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a6d2394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a6d2394e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a6d2394e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a6d2394e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a6d2394e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a6d2394e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a6d2394e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a6d2394e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a6d2394e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a6d2394e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a6d2394e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a6d2394e8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a6d2394e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9e974480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9e974480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a641c6ef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a641c6ef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a6d2394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a6d2394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e974480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9e974480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a6d2394e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a6d2394e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7a1ee4e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7a1ee4e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e974480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9e974480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9e974480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9e974480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fbba28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9fbba28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6d2394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6d2394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6d2394e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6d2394e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Relationship Id="rId5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jp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Relationship Id="rId4" Type="http://schemas.openxmlformats.org/officeDocument/2006/relationships/image" Target="../media/image5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Relationship Id="rId4" Type="http://schemas.openxmlformats.org/officeDocument/2006/relationships/image" Target="../media/image5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Relationship Id="rId4" Type="http://schemas.openxmlformats.org/officeDocument/2006/relationships/image" Target="../media/image5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jpg"/><Relationship Id="rId4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Qh3m5uiJCvd2t9sU2nwenL_egSAE_k4i/view" TargetMode="External"/><Relationship Id="rId4" Type="http://schemas.openxmlformats.org/officeDocument/2006/relationships/image" Target="../media/image7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gif"/><Relationship Id="rId4" Type="http://schemas.openxmlformats.org/officeDocument/2006/relationships/image" Target="../media/image7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4CBcyGdsr0jhrOEaa-fJyHBbJsunpjS_dsgT5CBxxoo/edit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BWJoAXqYLDl7BPLU6kvGAsgIB6oJbaAX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74215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latin typeface="Arial"/>
                <a:ea typeface="Arial"/>
                <a:cs typeface="Arial"/>
                <a:sym typeface="Arial"/>
              </a:rPr>
              <a:t>ERRONKA 4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327200" y="44912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Sergio, Aitor, Jon Ander eta Ander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27741" l="0" r="0" t="26548"/>
          <a:stretch/>
        </p:blipFill>
        <p:spPr>
          <a:xfrm>
            <a:off x="203025" y="4431025"/>
            <a:ext cx="1107230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150" y="2169925"/>
            <a:ext cx="3232349" cy="198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50" y="116250"/>
            <a:ext cx="4390100" cy="27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950" y="3011075"/>
            <a:ext cx="7243800" cy="19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925" y="2150225"/>
            <a:ext cx="4274403" cy="27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75" y="2150222"/>
            <a:ext cx="4106775" cy="272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975" y="334938"/>
            <a:ext cx="58483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972000" y="437700"/>
            <a:ext cx="70389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(ELIKADURA)</a:t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0" y="1885088"/>
            <a:ext cx="3378699" cy="29166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887" y="2065325"/>
            <a:ext cx="2333150" cy="273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900" y="2369950"/>
            <a:ext cx="3031026" cy="24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170950" y="1506825"/>
            <a:ext cx="3378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Elikadura generala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652875" y="1665125"/>
            <a:ext cx="23331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PLC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41975" y="1969750"/>
            <a:ext cx="30309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Bariadorea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02975" y="261075"/>
            <a:ext cx="70389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(KONEXIOAK)</a:t>
            </a:r>
            <a:endParaRPr sz="240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75" y="1813750"/>
            <a:ext cx="2265724" cy="314569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5"/>
          <p:cNvSpPr txBox="1"/>
          <p:nvPr/>
        </p:nvSpPr>
        <p:spPr>
          <a:xfrm>
            <a:off x="487074" y="1413550"/>
            <a:ext cx="2265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PLC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700" y="1936813"/>
            <a:ext cx="4709924" cy="30226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5"/>
          <p:cNvSpPr txBox="1"/>
          <p:nvPr/>
        </p:nvSpPr>
        <p:spPr>
          <a:xfrm>
            <a:off x="3201745" y="1536625"/>
            <a:ext cx="47100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Bariadorea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1052550" y="146375"/>
            <a:ext cx="71877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(SARRERA DIGITALAK)</a:t>
            </a:r>
            <a:endParaRPr sz="2400"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25" y="940175"/>
            <a:ext cx="3270935" cy="38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052550" y="179250"/>
            <a:ext cx="73377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(IRTEERA DIGITALAK)</a:t>
            </a:r>
            <a:endParaRPr b="1"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25" y="1131900"/>
            <a:ext cx="5860949" cy="26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1052550" y="151850"/>
            <a:ext cx="76377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(IRTEERA ANALOGIKOAK)</a:t>
            </a:r>
            <a:endParaRPr sz="2400"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50" y="1110688"/>
            <a:ext cx="1148761" cy="29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052550" y="168300"/>
            <a:ext cx="70389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25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(MOTORRAK)</a:t>
            </a:r>
            <a:endParaRPr b="1" sz="25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25" y="1684262"/>
            <a:ext cx="3696174" cy="3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1120846" y="1284050"/>
            <a:ext cx="36963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Zinta motorra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850" y="1257275"/>
            <a:ext cx="887748" cy="3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5707025" y="8570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Taladro motorra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052550" y="442350"/>
            <a:ext cx="70389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NEUMATIKOA</a:t>
            </a: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961" y="1394800"/>
            <a:ext cx="5230574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MATERIALAK ETA BALIABIDEAK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1297500" y="1363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Elektronika: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Borna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Releak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Motor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Informatika: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Elektropneumatika: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411300" y="382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ARAZOA ETA KONPONBIDEAK (HELBURUA)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983600" y="1553450"/>
            <a:ext cx="47619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Proiektua aurrera eramateko, hurrengo pausuak burutuko dugu: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Planifikazioa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Material kudeaketa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teorikoa: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Kalkulu Teorikoak (Empresa edo bezeroa proposatzen digun materialarekin)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Grafcet (CADE_simu)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Eskema elektrikoa (CADE_simu)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MakinaBirtuala(VirtualBox)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Paquet Traccer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Tia Portalv16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o"/>
            </a:pPr>
            <a:r>
              <a:rPr lang="es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Fluidsim</a:t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76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Muntaketa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5928" y="2982726"/>
            <a:ext cx="2866500" cy="16053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489550" y="356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</a:rPr>
              <a:t>          </a:t>
            </a: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INFORMATIKA ATALA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SUS\Desktop\ubuntu vdi\IMG_20210301_131047.jpg"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25" y="1058650"/>
            <a:ext cx="4949401" cy="37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_20210303_092150.jpg"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75" y="202825"/>
            <a:ext cx="2971800" cy="22288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ASUS\Desktop\ubuntu vdi\IMG_20210303_092208.jpg"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838" y="2392225"/>
            <a:ext cx="3267075" cy="2457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33"/>
          <p:cNvSpPr txBox="1"/>
          <p:nvPr/>
        </p:nvSpPr>
        <p:spPr>
          <a:xfrm>
            <a:off x="1210672" y="2431675"/>
            <a:ext cx="2971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Krinpadore emea  RJ45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5015875" y="1992025"/>
            <a:ext cx="32670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Krinpadore arra  RJ45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_20210303_092054.jpg"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2250525"/>
            <a:ext cx="3667125" cy="27527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ASUS\Desktop\ubuntu vdi\IMG_20210303_092035.jpg"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215650" y="2226650"/>
            <a:ext cx="3200400" cy="2400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717463" y="460813"/>
            <a:ext cx="2847975" cy="2133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4"/>
          <p:cNvSpPr txBox="1"/>
          <p:nvPr/>
        </p:nvSpPr>
        <p:spPr>
          <a:xfrm>
            <a:off x="4074650" y="2951600"/>
            <a:ext cx="2133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Rack armairua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128600" y="1850338"/>
            <a:ext cx="36672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Switch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6615700" y="1426400"/>
            <a:ext cx="24003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“Latiguillo” </a:t>
            </a: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RJ45  arra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-20210301-WA0013.jpeg"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0" y="1991163"/>
            <a:ext cx="5400675" cy="30384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ASUS\Desktop\ubuntu vdi\IMG_20210302_140145.jpg"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936" y="155513"/>
            <a:ext cx="3150914" cy="23666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35"/>
          <p:cNvSpPr txBox="1"/>
          <p:nvPr/>
        </p:nvSpPr>
        <p:spPr>
          <a:xfrm>
            <a:off x="165361" y="1590975"/>
            <a:ext cx="5400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Ordenagailuaren kutxa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4572000" y="1237975"/>
            <a:ext cx="2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Disipadorea →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5859925" y="2522150"/>
            <a:ext cx="31509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Plaketa ama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-20210302-WA0015.jpeg"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58975" y="-318000"/>
            <a:ext cx="2163850" cy="3169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ASUS\Desktop\ubuntu vdi\IMG_20210303_115644.jpg"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500" y="2348600"/>
            <a:ext cx="3169350" cy="237925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36"/>
          <p:cNvSpPr txBox="1"/>
          <p:nvPr/>
        </p:nvSpPr>
        <p:spPr>
          <a:xfrm>
            <a:off x="1256150" y="2348600"/>
            <a:ext cx="3169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Ram-txartelak DDR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4822425" y="1948400"/>
            <a:ext cx="3169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Wifi-txartela Air Plus XtremeG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-20210302-WA0017 (1).jpeg"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81338" y="100013"/>
            <a:ext cx="2781300" cy="49434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37"/>
          <p:cNvSpPr txBox="1"/>
          <p:nvPr/>
        </p:nvSpPr>
        <p:spPr>
          <a:xfrm>
            <a:off x="2093250" y="780900"/>
            <a:ext cx="4957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Elikadura iturria 500 W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SUS\Desktop\ubuntu vdi\IMG-20210301-WA0011.jpeg"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400" y="1120463"/>
            <a:ext cx="1873550" cy="33349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ASUS\Desktop\ubuntu vdi\IMG-20210301-WA0007.jpeg"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400" y="1703625"/>
            <a:ext cx="3095625" cy="17430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38"/>
          <p:cNvSpPr txBox="1"/>
          <p:nvPr/>
        </p:nvSpPr>
        <p:spPr>
          <a:xfrm>
            <a:off x="1533363" y="1303425"/>
            <a:ext cx="30957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Disketera eta CD/DVD sarrera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6599400" y="720275"/>
            <a:ext cx="1873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Disko gogorra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26" y="1410175"/>
            <a:ext cx="3845824" cy="28867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39"/>
          <p:cNvSpPr txBox="1"/>
          <p:nvPr/>
        </p:nvSpPr>
        <p:spPr>
          <a:xfrm>
            <a:off x="1205750" y="995850"/>
            <a:ext cx="38457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Ewon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5673200" y="995850"/>
            <a:ext cx="28503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Routter/AP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200" y="1410175"/>
            <a:ext cx="2857500" cy="26098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</a:rPr>
              <a:t>                  </a:t>
            </a: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ELECTRONIKA ATALA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132000" y="1358475"/>
            <a:ext cx="25617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Regleta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2929850" y="1358475"/>
            <a:ext cx="2944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 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Kanaletak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6047150" y="1358463"/>
            <a:ext cx="2944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lang="es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Karril din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175" y="1758675"/>
            <a:ext cx="2944449" cy="29444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00" y="1758675"/>
            <a:ext cx="2561749" cy="284217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875" y="1758675"/>
            <a:ext cx="2944450" cy="2944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838" y="1388400"/>
            <a:ext cx="2698125" cy="3594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41"/>
          <p:cNvSpPr txBox="1"/>
          <p:nvPr/>
        </p:nvSpPr>
        <p:spPr>
          <a:xfrm>
            <a:off x="1437800" y="988200"/>
            <a:ext cx="26982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Magnetotermikoa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5224300" y="988200"/>
            <a:ext cx="2587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Guardamotorra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224300" y="1392353"/>
            <a:ext cx="2587398" cy="359054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052550" y="494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 BANAKETA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387600" y="2654425"/>
            <a:ext cx="1942075" cy="17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191850" y="1509650"/>
            <a:ext cx="298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KORDINADOREA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Sergio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PLANIFIKATZAILEA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Aitor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MATERIAL  ARDURADUNA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Ander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KRONISTA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Jon  Ander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77" y="1401688"/>
            <a:ext cx="2052800" cy="273477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175" y="1192809"/>
            <a:ext cx="2052801" cy="364943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2"/>
          <p:cNvSpPr txBox="1"/>
          <p:nvPr/>
        </p:nvSpPr>
        <p:spPr>
          <a:xfrm>
            <a:off x="1442700" y="1007025"/>
            <a:ext cx="20529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Borneroa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5308125" y="792600"/>
            <a:ext cx="20529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</a:t>
            </a: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38" y="1326827"/>
            <a:ext cx="3964774" cy="29755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813" y="1985400"/>
            <a:ext cx="3144376" cy="235979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43"/>
          <p:cNvSpPr txBox="1"/>
          <p:nvPr/>
        </p:nvSpPr>
        <p:spPr>
          <a:xfrm>
            <a:off x="1257325" y="926625"/>
            <a:ext cx="3964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               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Motor trifasikoa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5664838" y="1542325"/>
            <a:ext cx="31443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Motor txikia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525" y="1420188"/>
            <a:ext cx="4046172" cy="30366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82324" y="1771800"/>
            <a:ext cx="3067476" cy="23025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44"/>
          <p:cNvSpPr txBox="1"/>
          <p:nvPr/>
        </p:nvSpPr>
        <p:spPr>
          <a:xfrm>
            <a:off x="1264813" y="989125"/>
            <a:ext cx="23025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Ibilatarte Amaiera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632563" y="1020000"/>
            <a:ext cx="40461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                     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Sentsore Induktiboa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00" y="1432600"/>
            <a:ext cx="3681352" cy="2799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300" y="836175"/>
            <a:ext cx="2671799" cy="35594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45"/>
          <p:cNvSpPr txBox="1"/>
          <p:nvPr/>
        </p:nvSpPr>
        <p:spPr>
          <a:xfrm>
            <a:off x="1081400" y="1013475"/>
            <a:ext cx="36813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                                 </a:t>
            </a: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PLC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5487300" y="435975"/>
            <a:ext cx="2671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BARIADOREA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/>
        </p:nvSpPr>
        <p:spPr>
          <a:xfrm>
            <a:off x="1482600" y="309925"/>
            <a:ext cx="61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</a:rPr>
              <a:t>ELEKTRONEUMATIKA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100" y="1646811"/>
            <a:ext cx="2387476" cy="31812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364" y="1647113"/>
            <a:ext cx="2387474" cy="31806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46"/>
          <p:cNvSpPr txBox="1"/>
          <p:nvPr/>
        </p:nvSpPr>
        <p:spPr>
          <a:xfrm>
            <a:off x="1375138" y="1246925"/>
            <a:ext cx="23874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Distribuzio balbula 5/2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5720400" y="1246925"/>
            <a:ext cx="23874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Atzera ezinezko balbulak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475" y="1300100"/>
            <a:ext cx="4477676" cy="3361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47"/>
          <p:cNvSpPr txBox="1"/>
          <p:nvPr/>
        </p:nvSpPr>
        <p:spPr>
          <a:xfrm>
            <a:off x="2100313" y="899900"/>
            <a:ext cx="44940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Zilindro biestablea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00" y="1439500"/>
            <a:ext cx="2547051" cy="339325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475" y="1396638"/>
            <a:ext cx="2547051" cy="33932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48"/>
          <p:cNvSpPr txBox="1"/>
          <p:nvPr/>
        </p:nvSpPr>
        <p:spPr>
          <a:xfrm>
            <a:off x="1330325" y="1039300"/>
            <a:ext cx="25470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Iratotzailea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5779475" y="996450"/>
            <a:ext cx="25470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b="1"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Mantenimendu unitatea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MUNTAIAREN</a:t>
            </a: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ARGAZKIA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1052550" y="348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ERABILITAKO PROGRAMAK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0" y="13854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800" y="879525"/>
            <a:ext cx="4393875" cy="24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 rotWithShape="1">
          <a:blip r:embed="rId5">
            <a:alphaModFix/>
          </a:blip>
          <a:srcRect b="0" l="2229" r="0" t="0"/>
          <a:stretch/>
        </p:blipFill>
        <p:spPr>
          <a:xfrm>
            <a:off x="912925" y="2660800"/>
            <a:ext cx="2868775" cy="18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600" y="3410200"/>
            <a:ext cx="1569075" cy="1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7800" y="3635575"/>
            <a:ext cx="2555950" cy="13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173925" y="2001125"/>
            <a:ext cx="30003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INFORMATIKA SAREAREN ESKEMA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600" y="209325"/>
            <a:ext cx="5325650" cy="47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ANTOLAKETA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298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PROGRAMA  ARDURADUNA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Sergio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MUNTAKETA  ARDURADUNA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Ander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SARE ARDURADUNA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Aitor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DOKUMENTAZIO  ARDURADUNA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	→ Jon  Ander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350" y="1939700"/>
            <a:ext cx="2539050" cy="25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title"/>
          </p:nvPr>
        </p:nvSpPr>
        <p:spPr>
          <a:xfrm>
            <a:off x="1297500" y="15272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DEMOSTRAZIOA</a:t>
            </a:r>
            <a:endParaRPr b="1"/>
          </a:p>
        </p:txBody>
      </p:sp>
      <p:pic>
        <p:nvPicPr>
          <p:cNvPr id="433" name="Google Shape;433;p52" title="Demostracion ERRONKA 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/>
        </p:nvSpPr>
        <p:spPr>
          <a:xfrm>
            <a:off x="2623300" y="534325"/>
            <a:ext cx="436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ARAZOAK ETA GALDERAK</a:t>
            </a:r>
            <a:endParaRPr b="1"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524" y="3645447"/>
            <a:ext cx="1643525" cy="1232650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191550" y="442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PLANTEAMENDUA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Arazoa aztertu →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Materiala →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Erregulagailuaren Diseinua → 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Grafcet →  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Eskema elektrikoa → 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“5s” → Egunero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Laneko arriskuak → Egunero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Sortu daitezkeen arazoak talde batean → Egunero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Muntaia →  aste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" sz="9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Dokumentazioa →  ordu</a:t>
            </a:r>
            <a:endParaRPr sz="9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100" y="405225"/>
            <a:ext cx="756000" cy="5871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700" y="2918450"/>
            <a:ext cx="2600700" cy="1560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09970" rotWithShape="0" algn="tl" dir="900000" dist="12000" sy="98000" ky="199851">
              <a:srgbClr val="000000">
                <a:alpha val="2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MATERIALAK ETA AURREKONTUA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476900" y="2571750"/>
            <a:ext cx="3777900" cy="400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Informatika arloan →</a:t>
            </a:r>
            <a:r>
              <a:rPr lang="es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504,50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€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76900" y="1739700"/>
            <a:ext cx="3777900" cy="400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Aurrekontu Guztia → 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€</a:t>
            </a:r>
            <a:endParaRPr>
              <a:solidFill>
                <a:srgbClr val="FFFFFF"/>
              </a:solidFill>
              <a:highlight>
                <a:srgbClr val="07376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533800" y="3351400"/>
            <a:ext cx="3720900" cy="40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Elektronika arloan </a:t>
            </a:r>
            <a:r>
              <a:rPr lang="es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→	</a:t>
            </a:r>
            <a:r>
              <a:rPr lang="es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€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533800" y="4131050"/>
            <a:ext cx="3720900" cy="400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Elektroneumatika arloan →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340,97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€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350" y="2366525"/>
            <a:ext cx="4329450" cy="216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225025" y="1423800"/>
            <a:ext cx="4772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rgbClr val="FFFFFF"/>
                </a:solidFill>
              </a:rPr>
              <a:t>GRAFCET-ePLAN</a:t>
            </a:r>
            <a:endParaRPr b="1" sz="3900" cap="none">
              <a:solidFill>
                <a:srgbClr val="FFFFFF"/>
              </a:solidFill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3775"/>
            <a:ext cx="1329725" cy="13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00" y="0"/>
            <a:ext cx="3922001" cy="40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726" y="2371713"/>
            <a:ext cx="21621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1900" y="2371737"/>
            <a:ext cx="1730109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00" y="1580250"/>
            <a:ext cx="1983000" cy="19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5905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279" y="581025"/>
            <a:ext cx="6427747" cy="185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275" y="2698450"/>
            <a:ext cx="6427749" cy="163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